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24" r:id="rId30"/>
    <p:sldId id="314" r:id="rId31"/>
    <p:sldId id="259" r:id="rId32"/>
    <p:sldId id="312" r:id="rId33"/>
    <p:sldId id="313" r:id="rId34"/>
    <p:sldId id="265" r:id="rId35"/>
    <p:sldId id="330" r:id="rId36"/>
    <p:sldId id="333" r:id="rId37"/>
    <p:sldId id="332" r:id="rId38"/>
    <p:sldId id="334" r:id="rId39"/>
    <p:sldId id="325" r:id="rId40"/>
    <p:sldId id="268" r:id="rId41"/>
    <p:sldId id="315" r:id="rId42"/>
    <p:sldId id="316" r:id="rId43"/>
    <p:sldId id="317" r:id="rId44"/>
    <p:sldId id="318" r:id="rId45"/>
    <p:sldId id="306" r:id="rId46"/>
    <p:sldId id="307" r:id="rId47"/>
    <p:sldId id="326" r:id="rId48"/>
    <p:sldId id="308" r:id="rId49"/>
    <p:sldId id="270" r:id="rId50"/>
    <p:sldId id="319" r:id="rId51"/>
    <p:sldId id="271" r:id="rId52"/>
    <p:sldId id="321" r:id="rId53"/>
    <p:sldId id="322" r:id="rId54"/>
    <p:sldId id="323" r:id="rId55"/>
    <p:sldId id="327" r:id="rId56"/>
    <p:sldId id="309" r:id="rId57"/>
    <p:sldId id="320" r:id="rId58"/>
    <p:sldId id="329" r:id="rId59"/>
    <p:sldId id="328" r:id="rId60"/>
    <p:sldId id="337" r:id="rId61"/>
    <p:sldId id="335" r:id="rId62"/>
    <p:sldId id="336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 autoAdjust="0"/>
    <p:restoredTop sz="79346" autoAdjust="0"/>
  </p:normalViewPr>
  <p:slideViewPr>
    <p:cSldViewPr snapToGrid="0" snapToObjects="1">
      <p:cViewPr varScale="1">
        <p:scale>
          <a:sx n="91" d="100"/>
          <a:sy n="91" d="100"/>
        </p:scale>
        <p:origin x="1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15/6/2022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394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675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02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418493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242657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276831" y="6223510"/>
            <a:ext cx="2445189" cy="400110"/>
            <a:chOff x="540022" y="6074125"/>
            <a:chExt cx="2445189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38046" y="607412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2293" y="5916196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1664" y="6260888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231224" y="428763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3BC641-5302-DE97-75F5-ED7304E0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62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98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089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190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3363740" y="-35262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4722</TotalTime>
  <Words>5479</Words>
  <Application>Microsoft Macintosh PowerPoint</Application>
  <PresentationFormat>On-screen Show (4:3)</PresentationFormat>
  <Paragraphs>334</Paragraphs>
  <Slides>62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Are standard effect sizes always appropriate?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151</cp:revision>
  <dcterms:created xsi:type="dcterms:W3CDTF">2022-06-05T22:41:34Z</dcterms:created>
  <dcterms:modified xsi:type="dcterms:W3CDTF">2022-06-15T00:14:20Z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